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E1D0-D100-9953-00F0-8C5C981E6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A1D5B-D0B3-0753-061D-BFEE7D745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9428E-A17A-4705-6BC5-CEBE34E38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B2B74-A6B2-62B7-ED80-86DBB5ED2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BC46A-C1C2-9FE7-207F-DFF56BEA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7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E508-0CB2-11FB-B5CA-3144C188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5C839-9339-B262-AAC2-93D6204FB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2574F-086E-FA9F-F6BA-2CD36193C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50DD5-19E4-8365-23F8-8669CEBFB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F9878-0AAA-0707-0178-95A8FCB0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6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22EEB-1285-20D6-3F9E-31E74F52E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F9894-334E-4D77-8659-84933AE7E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0F13A-9611-A754-2594-875E75BB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5F0A7-9490-94E9-D400-C2CFFB92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2A0E9-EE91-9445-A514-2EB755B7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1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D992-0D0F-0D02-9B61-80A2CE46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63B3-1883-9FD8-3E6B-6F053441D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5A0FB-A97C-1C6E-4014-DA567719A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11BD8-7C80-5F0F-FD37-C9B39D64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9001A-617D-030B-93FF-B47E0428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9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9621-5509-4829-1984-9D508408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B4A0E-7E31-9217-4DFF-AC7076C73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557DA-B529-C8F8-AB6A-628CB784B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93DD0-B5E7-C55C-5BF1-E3319B9D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96A38-E20F-F951-9B1E-3166D577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0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F724-DA9D-61C7-4CC9-34AF522B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308BB-317F-F3C5-7BAC-3F9AE6986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16B69-69E5-17B6-1C41-9511782E7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8FCBF-3C61-0C52-432A-50E8AC2A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7CC8F-44F7-822A-806B-21112332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F9AA7-5170-D127-A7A8-A23644E0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2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993DA-8AB6-7E6C-7838-F814789C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FE125-D63A-9536-36C0-C1A953D77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39E0C-664B-9CB7-6E44-51CD58B34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A742D-628A-F357-6E76-0C83D37B5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7F3C2-9C67-1815-8DF1-75369C1A8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CD896-5C00-13BC-41F6-8794115A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1EE56-7FCC-694E-870F-9EB596A8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1DFF40-6F0B-98B2-6F24-92279214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2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B9FE8-368F-C88D-3EBC-B90CBD5B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714B3-F799-C292-FF6C-1C1712F5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FC11A-734C-E477-1A3C-0EB162B5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FBB28-A635-8B22-C9C6-3B6AEEC83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C1228-D2D9-932C-9B70-EE9B87FA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A2A79-07DD-0B3E-7FB0-D655222D9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97B9-A997-178D-1C11-98CC3191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0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B46F-57EF-1D4E-5A3B-098FC998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476A5-C8D3-E478-826D-C1B209283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5284F-3EE7-D5DA-B64D-82DA52042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96282-DD47-8E58-7917-8272C5B8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0C098-209C-BC23-684C-450EF1DB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EEF84-174D-3C8C-3AC1-8A84B3AB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3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E306-13FF-7758-66A7-96D06036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5A7AB-6B43-70C8-7ADB-AE0691D37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CFA27-F926-FC90-C554-3624B9387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08A57-F885-63E2-F8A7-C39347B2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4BB60-48E9-9271-3C20-40C199AB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4C961-BAF0-8723-7B20-78DBE1E4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13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5E12BE-98E7-D273-D482-A2890B5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E3EA3-2D83-92EE-8B63-04655A456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664D2-191F-6F04-D081-6582C325B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F1C2A6-57C5-4C00-B7B4-3149E062E858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C9D6F-2B8A-A7BE-E721-7DC8300F1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039E-2E7F-6995-5DE7-F7FD3E6FF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2A29FA-76A9-4326-8700-DFDDBFAB6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5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4E3A1-02A0-AEFE-6A2F-26E831CD4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22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26BDE-FBA9-9DDC-E7C5-EC2DDD767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3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3D85D-26A8-BAC5-2F7D-008F941C3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06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7E72D-5E59-B293-1AE0-8BC4FDDD5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6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E77CE-7D15-0F34-E6D4-5E8E45F7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6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FD186-BF3D-F93A-740D-672DCC3B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9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A5D9A-CF2B-8CC3-7D28-13412D068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43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AD9C5-ED4D-C360-1EA5-C20468404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0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D1F73-D7C3-48BA-E923-17DDB208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8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DEE85-434A-E0F8-B77A-5AAF43D68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1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70AF9-F6E7-D980-AEF7-4BE259D3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38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53347-0291-86D5-90F7-6A96C3B70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4A19D-10AE-0619-878B-85CC85317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9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2025-06-26T14:50:50Z</dcterms:created>
  <dcterms:modified xsi:type="dcterms:W3CDTF">2025-06-26T14:50:50Z</dcterms:modified>
</cp:coreProperties>
</file>